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7" r:id="rId2"/>
    <p:sldId id="262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461B2-F9CE-43D3-8D64-3734DBAED269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E309D-5A89-4383-AEB3-16FDF1962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6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5B7D-0001-4871-BD04-2C9519ADF1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0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0889-C847-42D5-86D2-CD7C6DD5F85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01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17F94-9FF6-4123-B444-F482F0B4A46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0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AD87A-8A2E-4F45-A874-BD25F353EB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9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E6C4D-F04C-46D8-A16B-45E2F74A72D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C97B3-7266-46F7-81EC-0F4C3EFC2B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2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0B9CD-94A9-429D-88AA-6F11BB45357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8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788-4860-4C70-909F-86BD938D372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1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BFC29-4B21-4AFB-8CAB-F874E1BB5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9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A1179-7768-4E3E-A98C-9E31395D6D0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1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BF406-F396-49C0-A72F-4661133D2A7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9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24E3B9-79EC-4D24-B8A5-0F3A3F43557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35035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79:</a:t>
            </a:r>
            <a:r>
              <a:rPr lang="es-ES_tradnl" sz="2800" dirty="0" smtClean="0"/>
              <a:t> ¿Como terminamos el repaso para el </a:t>
            </a:r>
            <a:r>
              <a:rPr lang="es-ES_tradnl" sz="2800" u="sng" dirty="0" err="1" smtClean="0"/>
              <a:t>quiz</a:t>
            </a:r>
            <a:r>
              <a:rPr lang="es-ES_tradnl" sz="2800" u="sng" dirty="0" smtClean="0"/>
              <a:t> </a:t>
            </a:r>
            <a:r>
              <a:rPr lang="es-ES_tradnl" sz="2800" u="sng" dirty="0" smtClean="0"/>
              <a:t>3/4</a:t>
            </a:r>
            <a:r>
              <a:rPr lang="es-ES_tradnl" sz="2800" u="sng" dirty="0" smtClean="0"/>
              <a:t>: capitulo 6</a:t>
            </a:r>
            <a:r>
              <a:rPr lang="es-ES_tradnl" sz="2800" dirty="0" smtClean="0"/>
              <a:t> 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2800" dirty="0" smtClean="0"/>
              <a:t>Completa con el pronombre de objeto indirecto correcto.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¿_____ va a invitar Juan a la fiesta?</a:t>
            </a:r>
          </a:p>
          <a:p>
            <a:pPr marL="0" indent="0">
              <a:buNone/>
            </a:pPr>
            <a:r>
              <a:rPr lang="es-ES_tradnl" sz="2800" dirty="0" smtClean="0"/>
              <a:t>	-Si, siempre me invita.</a:t>
            </a:r>
          </a:p>
          <a:p>
            <a:pPr marL="0" indent="0">
              <a:buNone/>
            </a:pPr>
            <a:r>
              <a:rPr lang="es-ES_tradnl" sz="2800" dirty="0" smtClean="0"/>
              <a:t>2.  ¿Les habla a Uds. el profesor? –Si, ______ habla.</a:t>
            </a:r>
          </a:p>
          <a:p>
            <a:pPr marL="0" indent="0">
              <a:buNone/>
            </a:pPr>
            <a:r>
              <a:rPr lang="es-ES_tradnl" sz="2800" dirty="0" smtClean="0"/>
              <a:t>3.  A Julio _____ gusta mucho el futbol.</a:t>
            </a:r>
          </a:p>
          <a:p>
            <a:pPr marL="0" indent="0">
              <a:buNone/>
            </a:pPr>
            <a:r>
              <a:rPr lang="es-ES_tradnl" sz="2800" dirty="0" smtClean="0"/>
              <a:t>4.  El farmacéutico _____ vende los medicamentos a sus clientes.</a:t>
            </a:r>
          </a:p>
          <a:p>
            <a:pPr marL="0" indent="0">
              <a:buNone/>
            </a:pPr>
            <a:r>
              <a:rPr lang="es-ES_tradnl" sz="2800" dirty="0" smtClean="0"/>
              <a:t>5.  Elena tiene catarro y el medico ____ receta unos antibióticos.</a:t>
            </a:r>
            <a:endParaRPr lang="es-ES_tradnl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 Clase 701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16 de </a:t>
            </a:r>
            <a:r>
              <a:rPr lang="en-US" sz="3600" dirty="0" err="1" smtClean="0">
                <a:solidFill>
                  <a:srgbClr val="7030A0"/>
                </a:solidFill>
              </a:rPr>
              <a:t>junio</a:t>
            </a:r>
            <a:r>
              <a:rPr lang="en-US" sz="3600" dirty="0" smtClean="0">
                <a:solidFill>
                  <a:srgbClr val="7030A0"/>
                </a:solidFill>
              </a:rPr>
              <a:t> del 2016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1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Complete with the correct pronoun: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 Miguel _____ </a:t>
            </a:r>
            <a:r>
              <a:rPr lang="en-US" sz="2800" dirty="0" err="1" smtClean="0"/>
              <a:t>encantan</a:t>
            </a:r>
            <a:r>
              <a:rPr lang="en-US" sz="2800" dirty="0" smtClean="0"/>
              <a:t> los </a:t>
            </a:r>
            <a:r>
              <a:rPr lang="en-US" sz="2800" dirty="0" err="1" smtClean="0"/>
              <a:t>deportes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Ustedes</a:t>
            </a:r>
            <a:r>
              <a:rPr lang="en-US" sz="2800" dirty="0" smtClean="0"/>
              <a:t> </a:t>
            </a:r>
            <a:r>
              <a:rPr lang="en-US" sz="2800" dirty="0" err="1" smtClean="0"/>
              <a:t>estan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, ¿_____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mucho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entrenador</a:t>
            </a:r>
            <a:r>
              <a:rPr lang="en-US" sz="2800" dirty="0" smtClean="0"/>
              <a:t> </a:t>
            </a:r>
            <a:r>
              <a:rPr lang="en-US" sz="2800" i="1" dirty="0" smtClean="0"/>
              <a:t>(coach</a:t>
            </a:r>
            <a:r>
              <a:rPr lang="en-US" sz="2800" dirty="0" smtClean="0"/>
              <a:t>)?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--Si, _______ </a:t>
            </a:r>
            <a:r>
              <a:rPr lang="en-US" sz="2800" dirty="0" err="1" smtClean="0"/>
              <a:t>enseña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</a:t>
            </a: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dirty="0" err="1" smtClean="0"/>
              <a:t>mejores</a:t>
            </a:r>
            <a:r>
              <a:rPr lang="en-US" sz="2800" dirty="0" smtClean="0"/>
              <a:t>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de </a:t>
            </a:r>
            <a:r>
              <a:rPr lang="en-US" sz="2800" dirty="0" err="1" smtClean="0"/>
              <a:t>beisbol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mando</a:t>
            </a:r>
            <a:r>
              <a:rPr lang="en-US" sz="2800" dirty="0" smtClean="0"/>
              <a:t>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</a:t>
            </a:r>
            <a:r>
              <a:rPr lang="en-US" sz="2800" dirty="0" err="1" smtClean="0"/>
              <a:t>mis</a:t>
            </a:r>
            <a:r>
              <a:rPr lang="en-US" sz="2800" dirty="0"/>
              <a:t> </a:t>
            </a:r>
            <a:r>
              <a:rPr lang="en-US" sz="2800" dirty="0" err="1" smtClean="0"/>
              <a:t>hermanas</a:t>
            </a:r>
            <a:r>
              <a:rPr lang="en-US" sz="2800" dirty="0" smtClean="0"/>
              <a:t> y </a:t>
            </a:r>
            <a:r>
              <a:rPr lang="en-US" sz="2800" dirty="0" err="1" smtClean="0"/>
              <a:t>ellas</a:t>
            </a:r>
            <a:r>
              <a:rPr lang="en-US" sz="2800" dirty="0" smtClean="0"/>
              <a:t> _____ </a:t>
            </a:r>
            <a:r>
              <a:rPr lang="en-US" sz="2800" dirty="0" err="1" smtClean="0"/>
              <a:t>mandan</a:t>
            </a:r>
            <a:r>
              <a:rPr lang="en-US" sz="2800" dirty="0" smtClean="0"/>
              <a:t> </a:t>
            </a:r>
            <a:r>
              <a:rPr lang="en-US" sz="2800" dirty="0" err="1" smtClean="0"/>
              <a:t>textos</a:t>
            </a:r>
            <a:r>
              <a:rPr lang="en-US" sz="2800" dirty="0" smtClean="0"/>
              <a:t> a mi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</a:t>
            </a:r>
            <a:r>
              <a:rPr lang="en-US" sz="2800" dirty="0" err="1" smtClean="0"/>
              <a:t>estas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casa, ¿_______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--No, </a:t>
            </a:r>
            <a:r>
              <a:rPr lang="en-US" sz="2800" dirty="0" err="1" smtClean="0"/>
              <a:t>ella</a:t>
            </a:r>
            <a:r>
              <a:rPr lang="en-US" sz="2800" dirty="0" smtClean="0"/>
              <a:t> no ______ </a:t>
            </a:r>
            <a:r>
              <a:rPr lang="en-US" sz="2800" dirty="0" err="1" smtClean="0"/>
              <a:t>revisa</a:t>
            </a:r>
            <a:r>
              <a:rPr lang="en-US" sz="2800" dirty="0" smtClean="0"/>
              <a:t> la </a:t>
            </a:r>
            <a:r>
              <a:rPr lang="en-US" sz="2800" dirty="0" err="1" smtClean="0"/>
              <a:t>tarea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09800" y="1905000"/>
            <a:ext cx="663964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FF"/>
                </a:solidFill>
              </a:rPr>
              <a:t>l</a:t>
            </a:r>
            <a:r>
              <a:rPr lang="en-US" altLang="en-US" sz="2800" dirty="0" smtClean="0">
                <a:solidFill>
                  <a:srgbClr val="0000FF"/>
                </a:solidFill>
              </a:rPr>
              <a:t>e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237393" y="2514600"/>
            <a:ext cx="843501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les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98593" y="3439180"/>
            <a:ext cx="963725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 smtClean="0">
                <a:solidFill>
                  <a:srgbClr val="0000FF"/>
                </a:solidFill>
              </a:rPr>
              <a:t>nos</a:t>
            </a:r>
            <a:r>
              <a:rPr lang="en-US" altLang="en-US" sz="2800" dirty="0" smtClean="0">
                <a:solidFill>
                  <a:srgbClr val="0000FF"/>
                </a:solidFill>
              </a:rPr>
              <a:t>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366299" y="4343400"/>
            <a:ext cx="843501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FF"/>
                </a:solidFill>
              </a:rPr>
              <a:t>les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2393" y="4810780"/>
            <a:ext cx="883575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FF"/>
                </a:solidFill>
              </a:rPr>
              <a:t>m</a:t>
            </a:r>
            <a:r>
              <a:rPr lang="en-US" altLang="en-US" sz="2800" dirty="0" smtClean="0">
                <a:solidFill>
                  <a:srgbClr val="0000FF"/>
                </a:solidFill>
              </a:rPr>
              <a:t>e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179993" y="5344180"/>
            <a:ext cx="6832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 smtClean="0">
                <a:solidFill>
                  <a:srgbClr val="0000FF"/>
                </a:solidFill>
              </a:rPr>
              <a:t>te</a:t>
            </a:r>
            <a:r>
              <a:rPr lang="en-US" altLang="en-US" sz="2800" dirty="0" smtClean="0">
                <a:solidFill>
                  <a:srgbClr val="0000FF"/>
                </a:solidFill>
              </a:rPr>
              <a:t>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970193" y="6248400"/>
            <a:ext cx="883575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smtClean="0">
                <a:solidFill>
                  <a:srgbClr val="0000FF"/>
                </a:solidFill>
              </a:rPr>
              <a:t>me  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EN LA CONSULTA DEL MEDICO: EL POBRE JOSE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dirty="0" smtClean="0"/>
              <a:t>QUE LE PASA A ADELA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200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79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156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 Clase 701 La fecha es el 16 de junio del 2016</vt:lpstr>
      <vt:lpstr>Practica</vt:lpstr>
      <vt:lpstr>Practica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14</cp:revision>
  <cp:lastPrinted>2015-03-31T21:44:04Z</cp:lastPrinted>
  <dcterms:created xsi:type="dcterms:W3CDTF">2015-03-31T15:03:27Z</dcterms:created>
  <dcterms:modified xsi:type="dcterms:W3CDTF">2016-06-16T13:24:34Z</dcterms:modified>
</cp:coreProperties>
</file>